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E3DFEE-EF0B-4721-BA39-69EB7CF03F4D}" type="datetimeFigureOut">
              <a:rPr lang="en-US" smtClean="0"/>
              <a:pPr/>
              <a:t>10/25/2021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3AB699-E5E0-49A1-88A6-8E70B24659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ull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cabulary.com/prepositions/" TargetMode="Externa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cabulary.com/parts-of-speec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ocabulary.com/nouns/" TargetMode="Externa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https://www.flocabulary.com/unit/pronoun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cabulary.com/adjectives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ocabulary.com/verb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cabulary.com/adverbs/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hyperlink" Target="https://www.flocabulary.com/unit/interjection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cabulary.com/conjunctions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Parts of Speech</a:t>
            </a:r>
          </a:p>
        </p:txBody>
      </p:sp>
      <p:pic>
        <p:nvPicPr>
          <p:cNvPr id="10242" name="Picture 2" descr="C:\Documents and Settings\shieldjo\Local Settings\Temporary Internet Files\Content.IE5\NMFCQ1L8\MCj04420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857496"/>
            <a:ext cx="1866900" cy="1651000"/>
          </a:xfrm>
          <a:prstGeom prst="rect">
            <a:avLst/>
          </a:prstGeom>
          <a:noFill/>
        </p:spPr>
      </p:pic>
      <p:pic>
        <p:nvPicPr>
          <p:cNvPr id="10243" name="Picture 3" descr="C:\Documents and Settings\shieldjo\Local Settings\Temporary Internet Files\Content.IE5\NMFCQ1L8\MCj04420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857496"/>
            <a:ext cx="3790970" cy="33525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3600" dirty="0"/>
              <a:t>Show us the relationship of one word in a sentence to another. Can tell us four things: </a:t>
            </a:r>
            <a:r>
              <a:rPr lang="en-CA" sz="3600" b="1" dirty="0"/>
              <a:t>Location, direction, time, relationship</a:t>
            </a:r>
            <a:r>
              <a:rPr lang="en-CA" sz="3600" dirty="0"/>
              <a:t>.</a:t>
            </a:r>
          </a:p>
          <a:p>
            <a:endParaRPr lang="en-CA" dirty="0"/>
          </a:p>
          <a:p>
            <a:r>
              <a:rPr lang="en-CA" dirty="0"/>
              <a:t>They received a postcard </a:t>
            </a:r>
            <a:r>
              <a:rPr lang="en-CA" b="1" u="sng" dirty="0"/>
              <a:t>from</a:t>
            </a:r>
            <a:r>
              <a:rPr lang="en-CA" dirty="0"/>
              <a:t> Bobby telling about his trip to Hawaii. </a:t>
            </a:r>
          </a:p>
          <a:p>
            <a:r>
              <a:rPr lang="en-CA" dirty="0"/>
              <a:t>I will come </a:t>
            </a:r>
            <a:r>
              <a:rPr lang="en-CA" b="1" u="sng" dirty="0"/>
              <a:t>with</a:t>
            </a:r>
            <a:r>
              <a:rPr lang="en-CA" dirty="0"/>
              <a:t> you. </a:t>
            </a:r>
          </a:p>
          <a:p>
            <a:r>
              <a:rPr lang="en-CA" dirty="0"/>
              <a:t>She sat in </a:t>
            </a:r>
            <a:r>
              <a:rPr lang="en-CA" b="1" u="sng" dirty="0"/>
              <a:t>front</a:t>
            </a:r>
            <a:r>
              <a:rPr lang="en-CA" dirty="0"/>
              <a:t> of the boy with the curly dark hair and threw paper airplanes </a:t>
            </a:r>
            <a:r>
              <a:rPr lang="en-CA" b="1" u="sng" dirty="0"/>
              <a:t>above</a:t>
            </a:r>
            <a:r>
              <a:rPr lang="en-CA" dirty="0"/>
              <a:t> him. </a:t>
            </a:r>
          </a:p>
          <a:p>
            <a:r>
              <a:rPr lang="en-CA" dirty="0"/>
              <a:t>A sea horse is born </a:t>
            </a:r>
            <a:r>
              <a:rPr lang="en-CA" b="1" u="sng" dirty="0"/>
              <a:t>in</a:t>
            </a:r>
            <a:r>
              <a:rPr lang="en-CA" dirty="0"/>
              <a:t> the father’s pouch. </a:t>
            </a:r>
          </a:p>
          <a:p>
            <a:r>
              <a:rPr lang="en-CA" dirty="0"/>
              <a:t>She walked </a:t>
            </a:r>
            <a:r>
              <a:rPr lang="en-CA" b="1" u="sng" dirty="0"/>
              <a:t>across</a:t>
            </a:r>
            <a:r>
              <a:rPr lang="en-CA" dirty="0"/>
              <a:t> the room quietly.</a:t>
            </a:r>
          </a:p>
        </p:txBody>
      </p:sp>
      <p:pic>
        <p:nvPicPr>
          <p:cNvPr id="6146" name="Picture 2" descr="C:\Documents and Settings\shieldjo\Local Settings\Temporary Internet Files\Content.IE5\X5RH7GOG\MCj028605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142984"/>
            <a:ext cx="1101987" cy="10001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940152" y="522920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hlinkClick r:id="rId3"/>
              </a:rPr>
              <a:t>Flocabulary</a:t>
            </a:r>
            <a:endParaRPr lang="en-CA" sz="3200" dirty="0"/>
          </a:p>
        </p:txBody>
      </p:sp>
    </p:spTree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Putting it all together!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CA" dirty="0"/>
              <a:t>Noun: DOG</a:t>
            </a:r>
          </a:p>
          <a:p>
            <a:pPr lvl="0"/>
            <a:r>
              <a:rPr lang="en-CA" dirty="0"/>
              <a:t>Adjective: BIG dog</a:t>
            </a:r>
          </a:p>
          <a:p>
            <a:pPr lvl="0"/>
            <a:r>
              <a:rPr lang="en-CA" dirty="0"/>
              <a:t>Verb: Big dog BARK</a:t>
            </a:r>
          </a:p>
          <a:p>
            <a:pPr lvl="0"/>
            <a:r>
              <a:rPr lang="en-CA" dirty="0"/>
              <a:t>Adverb: Big dog bark LOUDLY</a:t>
            </a:r>
          </a:p>
          <a:p>
            <a:r>
              <a:rPr lang="en-CA" dirty="0"/>
              <a:t>Pronoun: Look at the big dogs. THEY bark loudly. </a:t>
            </a:r>
          </a:p>
          <a:p>
            <a:pPr lvl="0"/>
            <a:r>
              <a:rPr lang="en-CA" dirty="0"/>
              <a:t>Preposition: Look at the big dogs. They bark loudly AROUND the neighbourhood.</a:t>
            </a:r>
          </a:p>
          <a:p>
            <a:r>
              <a:rPr lang="en-CA" dirty="0"/>
              <a:t>Conjunction: Look at the big AND little dogs. They bark loudly around the neighbourhood.</a:t>
            </a:r>
          </a:p>
          <a:p>
            <a:r>
              <a:rPr lang="en-CA" dirty="0"/>
              <a:t> Interjection: Look at the big and little dogs. WOW! They bark loudly around the neighbourhood.</a:t>
            </a:r>
          </a:p>
          <a:p>
            <a:pPr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1026" name="Picture 2" descr="C:\Documents and Settings\shieldjo\Local Settings\Temporary Internet Files\Content.IE5\X5RH7GOG\MPj043103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0042"/>
            <a:ext cx="1715612" cy="25721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And that’s all...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4800" dirty="0"/>
              <a:t>...for now!</a:t>
            </a:r>
          </a:p>
        </p:txBody>
      </p:sp>
      <p:pic>
        <p:nvPicPr>
          <p:cNvPr id="9218" name="Picture 2" descr="C:\Documents and Settings\shieldjo\Local Settings\Temporary Internet Files\Content.IE5\WCXQZKZ3\MCj023728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571744"/>
            <a:ext cx="4695271" cy="39309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Eight 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200" dirty="0"/>
              <a:t>Nouns</a:t>
            </a:r>
          </a:p>
          <a:p>
            <a:pPr algn="ctr"/>
            <a:r>
              <a:rPr lang="en-CA" sz="3200" dirty="0"/>
              <a:t>Pronouns</a:t>
            </a:r>
          </a:p>
          <a:p>
            <a:pPr algn="ctr"/>
            <a:r>
              <a:rPr lang="en-CA" sz="3200" dirty="0"/>
              <a:t>Adjectives</a:t>
            </a:r>
          </a:p>
          <a:p>
            <a:pPr algn="ctr"/>
            <a:r>
              <a:rPr lang="en-CA" sz="3200" dirty="0"/>
              <a:t>Verbs</a:t>
            </a:r>
          </a:p>
          <a:p>
            <a:pPr algn="ctr"/>
            <a:r>
              <a:rPr lang="en-CA" sz="3200" dirty="0"/>
              <a:t>Adverbs</a:t>
            </a:r>
          </a:p>
          <a:p>
            <a:pPr algn="ctr"/>
            <a:r>
              <a:rPr lang="en-CA" sz="3200" dirty="0"/>
              <a:t>Prepositions</a:t>
            </a:r>
          </a:p>
          <a:p>
            <a:pPr algn="ctr"/>
            <a:r>
              <a:rPr lang="en-CA" sz="3200" dirty="0"/>
              <a:t>Conjunctions</a:t>
            </a:r>
          </a:p>
          <a:p>
            <a:pPr algn="ctr"/>
            <a:r>
              <a:rPr lang="en-CA" sz="3200" dirty="0"/>
              <a:t>Interjections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6592" y="583743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hlinkClick r:id="rId2"/>
              </a:rPr>
              <a:t>FLOCABULARY</a:t>
            </a:r>
            <a:endParaRPr lang="en-CA" sz="28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/>
          <a:lstStyle/>
          <a:p>
            <a:r>
              <a:rPr lang="en-CA" dirty="0"/>
              <a:t>Nouns</a:t>
            </a:r>
            <a:r>
              <a:rPr lang="en-CA" dirty="0">
                <a:sym typeface="Wingdings" pitchFamily="2" charset="2"/>
              </a:rPr>
              <a:t> The subject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00190"/>
            <a:ext cx="8503920" cy="4572000"/>
          </a:xfrm>
        </p:spPr>
        <p:txBody>
          <a:bodyPr>
            <a:normAutofit/>
          </a:bodyPr>
          <a:lstStyle/>
          <a:p>
            <a:pPr algn="ctr"/>
            <a:r>
              <a:rPr lang="en-CA" sz="4400" dirty="0"/>
              <a:t>Words that name:</a:t>
            </a:r>
          </a:p>
          <a:p>
            <a:pPr algn="ctr"/>
            <a:r>
              <a:rPr lang="en-CA" sz="4400" dirty="0"/>
              <a:t>A person</a:t>
            </a:r>
          </a:p>
          <a:p>
            <a:pPr algn="ctr"/>
            <a:r>
              <a:rPr lang="en-CA" sz="4400" dirty="0"/>
              <a:t>A Place</a:t>
            </a:r>
          </a:p>
          <a:p>
            <a:pPr algn="ctr"/>
            <a:r>
              <a:rPr lang="en-CA" sz="4400" dirty="0"/>
              <a:t>A Thing</a:t>
            </a:r>
          </a:p>
          <a:p>
            <a:pPr algn="ctr"/>
            <a:r>
              <a:rPr lang="en-CA" sz="4400" dirty="0"/>
              <a:t>An Idea</a:t>
            </a:r>
          </a:p>
          <a:p>
            <a:pPr algn="ctr"/>
            <a:endParaRPr lang="en-CA" sz="1200" dirty="0"/>
          </a:p>
        </p:txBody>
      </p:sp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285992"/>
            <a:ext cx="571504" cy="896987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857496"/>
            <a:ext cx="927976" cy="1143008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786190"/>
            <a:ext cx="1087566" cy="894970"/>
          </a:xfrm>
          <a:prstGeom prst="rect">
            <a:avLst/>
          </a:prstGeom>
          <a:noFill/>
        </p:spPr>
      </p:pic>
      <p:pic>
        <p:nvPicPr>
          <p:cNvPr id="1029" name="Picture 5" descr="C:\Documents and Settings\shieldjo\Local Settings\Temporary Internet Files\Content.IE5\30ZZA8EL\MCj044188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5286388"/>
            <a:ext cx="928694" cy="12951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08538" y="570310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hlinkClick r:id="rId6"/>
              </a:rPr>
              <a:t>Flocabulary</a:t>
            </a:r>
            <a:endParaRPr lang="en-CA" sz="2400" dirty="0"/>
          </a:p>
        </p:txBody>
      </p:sp>
    </p:spTree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A word that is used in place of one or more nouns. It may stand FOR a person, place or thing:</a:t>
            </a:r>
          </a:p>
          <a:p>
            <a:r>
              <a:rPr lang="en-CA" sz="3200" b="1" u="sng" dirty="0"/>
              <a:t>Mrs. Shields </a:t>
            </a:r>
            <a:r>
              <a:rPr lang="en-CA" sz="3200" dirty="0"/>
              <a:t>likes candy (NOUN)</a:t>
            </a:r>
          </a:p>
          <a:p>
            <a:r>
              <a:rPr lang="en-CA" sz="3200" b="1" u="sng" dirty="0"/>
              <a:t>I</a:t>
            </a:r>
            <a:r>
              <a:rPr lang="en-CA" sz="3200" dirty="0"/>
              <a:t> like candy (Pronoun)</a:t>
            </a:r>
          </a:p>
          <a:p>
            <a:r>
              <a:rPr lang="en-CA" sz="3200" b="1" u="sng" dirty="0"/>
              <a:t>She</a:t>
            </a:r>
            <a:r>
              <a:rPr lang="en-CA" sz="3200" dirty="0"/>
              <a:t> was crazy.</a:t>
            </a:r>
          </a:p>
          <a:p>
            <a:r>
              <a:rPr lang="en-CA" sz="3200" b="1" u="sng" dirty="0"/>
              <a:t>They</a:t>
            </a:r>
            <a:r>
              <a:rPr lang="en-CA" sz="3200" dirty="0"/>
              <a:t> were crazy.</a:t>
            </a:r>
          </a:p>
          <a:p>
            <a:r>
              <a:rPr lang="en-CA" sz="3200" dirty="0" err="1">
                <a:hlinkClick r:id="rId2"/>
              </a:rPr>
              <a:t>Flocabulary</a:t>
            </a:r>
            <a:endParaRPr lang="en-CA" sz="3200" dirty="0"/>
          </a:p>
        </p:txBody>
      </p:sp>
      <p:pic>
        <p:nvPicPr>
          <p:cNvPr id="2050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071942"/>
            <a:ext cx="2144162" cy="21788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Words that describe nouns and pronouns.</a:t>
            </a:r>
          </a:p>
          <a:p>
            <a:r>
              <a:rPr lang="en-CA" sz="3600" dirty="0"/>
              <a:t>The </a:t>
            </a:r>
            <a:r>
              <a:rPr lang="en-CA" sz="3600" b="1" u="sng" dirty="0"/>
              <a:t>red, shiny </a:t>
            </a:r>
            <a:r>
              <a:rPr lang="en-CA" sz="3600" dirty="0"/>
              <a:t>ball was my favourite.</a:t>
            </a:r>
          </a:p>
          <a:p>
            <a:r>
              <a:rPr lang="en-CA" sz="3600" dirty="0"/>
              <a:t>Is that a </a:t>
            </a:r>
            <a:r>
              <a:rPr lang="en-CA" sz="3600" b="1" u="sng" dirty="0"/>
              <a:t>wool</a:t>
            </a:r>
            <a:r>
              <a:rPr lang="en-CA" sz="3600" dirty="0"/>
              <a:t> sweater?</a:t>
            </a:r>
          </a:p>
          <a:p>
            <a:r>
              <a:rPr lang="en-CA" sz="3600" dirty="0"/>
              <a:t>Just give me </a:t>
            </a:r>
            <a:r>
              <a:rPr lang="en-CA" sz="3600" b="1" u="sng" dirty="0"/>
              <a:t>five</a:t>
            </a:r>
            <a:r>
              <a:rPr lang="en-CA" sz="3600" dirty="0"/>
              <a:t> minutes first.</a:t>
            </a:r>
          </a:p>
        </p:txBody>
      </p:sp>
      <p:pic>
        <p:nvPicPr>
          <p:cNvPr id="11266" name="Picture 2" descr="C:\Documents and Settings\shieldjo\Local Settings\Temporary Internet Files\Content.IE5\WCXQZKZ3\MPj044218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2987" y="3714752"/>
            <a:ext cx="1898554" cy="28562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3134" y="557582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hlinkClick r:id="rId3"/>
              </a:rPr>
              <a:t>Flocabulary</a:t>
            </a:r>
            <a:endParaRPr lang="en-CA" sz="28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Words that express actions or states of being.</a:t>
            </a:r>
          </a:p>
          <a:p>
            <a:r>
              <a:rPr lang="en-CA" sz="4000" dirty="0"/>
              <a:t>Every sentence must have one!</a:t>
            </a:r>
          </a:p>
          <a:p>
            <a:r>
              <a:rPr lang="en-CA" sz="4000" dirty="0"/>
              <a:t>I </a:t>
            </a:r>
            <a:r>
              <a:rPr lang="en-CA" sz="4000" b="1" u="sng" dirty="0"/>
              <a:t>am</a:t>
            </a:r>
            <a:r>
              <a:rPr lang="en-CA" sz="4000" dirty="0"/>
              <a:t> happy.</a:t>
            </a:r>
          </a:p>
          <a:p>
            <a:r>
              <a:rPr lang="en-CA" sz="4000" dirty="0"/>
              <a:t>I </a:t>
            </a:r>
            <a:r>
              <a:rPr lang="en-CA" sz="4000" b="1" u="sng" dirty="0"/>
              <a:t>jumped</a:t>
            </a:r>
            <a:r>
              <a:rPr lang="en-CA" sz="4000" dirty="0"/>
              <a:t> up and down.</a:t>
            </a:r>
          </a:p>
        </p:txBody>
      </p:sp>
      <p:pic>
        <p:nvPicPr>
          <p:cNvPr id="3074" name="Picture 2" descr="C:\Documents and Settings\shieldjo\Local Settings\Temporary Internet Files\Content.IE5\WCXQZKZ3\MCj044140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286124"/>
            <a:ext cx="1812925" cy="1022350"/>
          </a:xfrm>
          <a:prstGeom prst="rect">
            <a:avLst/>
          </a:prstGeom>
          <a:noFill/>
        </p:spPr>
      </p:pic>
      <p:pic>
        <p:nvPicPr>
          <p:cNvPr id="3076" name="Picture 4" descr="C:\Documents and Settings\shieldjo\Local Settings\Temporary Internet Files\Content.IE5\X5RH7GOG\MCj035494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379182"/>
            <a:ext cx="3551995" cy="147881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8052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hlinkClick r:id="rId4"/>
              </a:rPr>
              <a:t>Flocabulary</a:t>
            </a:r>
            <a:endParaRPr lang="en-CA" sz="28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635 0.0838 C 0.0776 0.13959 0.05903 0.19561 0.04965 0.20857 C 0.04028 0.22153 0.04583 0.18473 0.03993 0.16111 C 0.03403 0.1375 0.02187 0.05949 0.01406 0.06644 C 0.00625 0.07338 0.00104 0.19885 -0.00677 0.20209 C -0.01458 0.20533 -0.02083 0.08704 -0.03264 0.08588 C -0.04444 0.08473 -0.06788 0.19514 -0.07778 0.19561 C -0.08767 0.19607 -0.08212 0.09074 -0.09236 0.08797 C -0.1026 0.08519 -0.12135 0.17894 -0.13906 0.17824 C -0.15677 0.17755 -0.14722 0.06227 -0.19879 0.0838 C -0.25035 0.10533 -0.40313 0.26806 -0.44879 0.30741 C -0.49444 0.34676 -0.48368 0.33357 -0.47292 0.32037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Modify or describe verbs, adjectives or other adverbs.</a:t>
            </a:r>
          </a:p>
          <a:p>
            <a:r>
              <a:rPr lang="en-CA" sz="3200" dirty="0"/>
              <a:t>She ran </a:t>
            </a:r>
            <a:r>
              <a:rPr lang="en-CA" sz="3200" b="1" u="sng" dirty="0"/>
              <a:t>quickly</a:t>
            </a:r>
            <a:r>
              <a:rPr lang="en-CA" sz="3200" dirty="0"/>
              <a:t>.</a:t>
            </a:r>
          </a:p>
          <a:p>
            <a:r>
              <a:rPr lang="en-CA" sz="3200" dirty="0"/>
              <a:t>She left </a:t>
            </a:r>
            <a:r>
              <a:rPr lang="en-CA" sz="3200" b="1" u="sng" dirty="0"/>
              <a:t>yesterday</a:t>
            </a:r>
            <a:r>
              <a:rPr lang="en-CA" sz="3200" dirty="0"/>
              <a:t>.</a:t>
            </a:r>
          </a:p>
          <a:p>
            <a:r>
              <a:rPr lang="en-CA" sz="3200" dirty="0"/>
              <a:t>We got there in a </a:t>
            </a:r>
            <a:r>
              <a:rPr lang="en-CA" sz="3200" b="1" u="sng" dirty="0"/>
              <a:t>hurry</a:t>
            </a:r>
            <a:r>
              <a:rPr lang="en-CA" sz="3200" dirty="0"/>
              <a:t>.</a:t>
            </a:r>
          </a:p>
          <a:p>
            <a:r>
              <a:rPr lang="en-CA" sz="3200" dirty="0"/>
              <a:t>It was </a:t>
            </a:r>
            <a:r>
              <a:rPr lang="en-CA" sz="3200" b="1" u="sng" dirty="0"/>
              <a:t>insanely</a:t>
            </a:r>
            <a:r>
              <a:rPr lang="en-CA" sz="3200" dirty="0"/>
              <a:t> hot sauce.</a:t>
            </a:r>
          </a:p>
          <a:p>
            <a:r>
              <a:rPr lang="en-CA" sz="3200" dirty="0"/>
              <a:t>Answer the questions: HOW, WHEN, WHY and HOW MUCH?</a:t>
            </a:r>
          </a:p>
          <a:p>
            <a:pPr marL="0" indent="0">
              <a:buNone/>
            </a:pPr>
            <a:endParaRPr lang="en-CA" sz="3200" dirty="0"/>
          </a:p>
        </p:txBody>
      </p:sp>
      <p:pic>
        <p:nvPicPr>
          <p:cNvPr id="5122" name="Picture 2" descr="C:\Documents and Settings\shieldjo\Local Settings\Temporary Internet Files\Content.IE5\WCXQZKZ3\MCj044188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500306"/>
            <a:ext cx="2200275" cy="17684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583743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hlinkClick r:id="rId3"/>
              </a:rPr>
              <a:t>Flocabulary</a:t>
            </a:r>
            <a:endParaRPr lang="en-CA" sz="2800" dirty="0"/>
          </a:p>
        </p:txBody>
      </p:sp>
    </p:spTree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Words that express strong feelings. Often followed by an exclamation mark or a comma.</a:t>
            </a:r>
          </a:p>
          <a:p>
            <a:endParaRPr lang="en-CA" dirty="0"/>
          </a:p>
          <a:p>
            <a:r>
              <a:rPr lang="en-CA" dirty="0"/>
              <a:t>WOAH!</a:t>
            </a:r>
          </a:p>
          <a:p>
            <a:r>
              <a:rPr lang="en-CA" dirty="0"/>
              <a:t>Hooray!</a:t>
            </a:r>
          </a:p>
          <a:p>
            <a:r>
              <a:rPr lang="en-CA" dirty="0"/>
              <a:t>Ouch!</a:t>
            </a:r>
          </a:p>
          <a:p>
            <a:r>
              <a:rPr lang="en-CA" dirty="0"/>
              <a:t>WOW!</a:t>
            </a:r>
          </a:p>
          <a:p>
            <a:r>
              <a:rPr lang="en-CA" dirty="0"/>
              <a:t>Yes!</a:t>
            </a:r>
          </a:p>
          <a:p>
            <a:r>
              <a:rPr lang="en-CA" dirty="0" err="1">
                <a:hlinkClick r:id="rId4"/>
              </a:rPr>
              <a:t>Flocabulary</a:t>
            </a:r>
            <a:endParaRPr lang="en-CA" dirty="0"/>
          </a:p>
        </p:txBody>
      </p:sp>
      <p:pic>
        <p:nvPicPr>
          <p:cNvPr id="4" name="MSj0388508000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  <p:pic>
        <p:nvPicPr>
          <p:cNvPr id="8194" name="Picture 2" descr="C:\Documents and Settings\shieldjo\Local Settings\Temporary Internet Files\Content.IE5\X5RH7GOG\MPj0438914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98874" y="2481547"/>
            <a:ext cx="4149892" cy="40589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 numCol="2">
            <a:normAutofit/>
          </a:bodyPr>
          <a:lstStyle/>
          <a:p>
            <a:pPr algn="ctr"/>
            <a:r>
              <a:rPr lang="en-CA" sz="3600" dirty="0"/>
              <a:t>Connect words or phrases.</a:t>
            </a:r>
          </a:p>
          <a:p>
            <a:pPr algn="ctr"/>
            <a:r>
              <a:rPr lang="en-CA" sz="3600" dirty="0"/>
              <a:t>and</a:t>
            </a:r>
          </a:p>
          <a:p>
            <a:pPr algn="ctr"/>
            <a:r>
              <a:rPr lang="en-CA" sz="3600" dirty="0"/>
              <a:t>or</a:t>
            </a:r>
          </a:p>
          <a:p>
            <a:pPr algn="ctr"/>
            <a:r>
              <a:rPr lang="en-CA" sz="3600" dirty="0"/>
              <a:t>but</a:t>
            </a:r>
          </a:p>
          <a:p>
            <a:pPr algn="ctr"/>
            <a:r>
              <a:rPr lang="en-CA" sz="3600" dirty="0"/>
              <a:t>until</a:t>
            </a:r>
          </a:p>
          <a:p>
            <a:pPr algn="ctr"/>
            <a:r>
              <a:rPr lang="en-CA" sz="3600" dirty="0"/>
              <a:t>as </a:t>
            </a:r>
          </a:p>
          <a:p>
            <a:pPr algn="ctr"/>
            <a:endParaRPr lang="en-CA" sz="3600" dirty="0"/>
          </a:p>
          <a:p>
            <a:pPr algn="ctr">
              <a:buNone/>
            </a:pPr>
            <a:endParaRPr lang="en-CA" sz="3600" dirty="0"/>
          </a:p>
          <a:p>
            <a:pPr algn="ctr"/>
            <a:r>
              <a:rPr lang="en-CA" sz="3600" dirty="0"/>
              <a:t>because</a:t>
            </a:r>
          </a:p>
          <a:p>
            <a:pPr algn="ctr"/>
            <a:r>
              <a:rPr lang="en-CA" sz="3600" dirty="0"/>
              <a:t>however</a:t>
            </a:r>
          </a:p>
          <a:p>
            <a:pPr algn="ctr"/>
            <a:r>
              <a:rPr lang="en-CA" sz="3600" dirty="0"/>
              <a:t>for</a:t>
            </a:r>
          </a:p>
          <a:p>
            <a:pPr algn="ctr"/>
            <a:r>
              <a:rPr lang="en-CA" sz="3600" dirty="0"/>
              <a:t>If</a:t>
            </a:r>
          </a:p>
        </p:txBody>
      </p:sp>
      <p:pic>
        <p:nvPicPr>
          <p:cNvPr id="7170" name="Picture 2" descr="C:\Documents and Settings\shieldjo\Local Settings\Temporary Internet Files\Content.IE5\30ZZA8EL\MPj03961000000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12"/>
            <a:ext cx="3357586" cy="21859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24128" y="5713256"/>
            <a:ext cx="4120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hlinkClick r:id="rId3"/>
              </a:rPr>
              <a:t>Flocabulary</a:t>
            </a:r>
            <a:endParaRPr lang="en-CA" sz="2800" dirty="0"/>
          </a:p>
        </p:txBody>
      </p:sp>
    </p:spTree>
  </p:cSld>
  <p:clrMapOvr>
    <a:masterClrMapping/>
  </p:clrMapOvr>
  <p:transition spd="med">
    <p:pull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790</TotalTime>
  <Words>408</Words>
  <Application>Microsoft Office PowerPoint</Application>
  <PresentationFormat>On-screen Show (4:3)</PresentationFormat>
  <Paragraphs>88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Georgia</vt:lpstr>
      <vt:lpstr>Wingdings</vt:lpstr>
      <vt:lpstr>Wingdings 2</vt:lpstr>
      <vt:lpstr>Civic</vt:lpstr>
      <vt:lpstr>Parts of Speech</vt:lpstr>
      <vt:lpstr>Eight Parts of Speech</vt:lpstr>
      <vt:lpstr>Nouns The subject</vt:lpstr>
      <vt:lpstr>Pronouns</vt:lpstr>
      <vt:lpstr>Adjectives</vt:lpstr>
      <vt:lpstr>Verbs</vt:lpstr>
      <vt:lpstr>Adverbs</vt:lpstr>
      <vt:lpstr>Interjections</vt:lpstr>
      <vt:lpstr>Conjunctions</vt:lpstr>
      <vt:lpstr>Prepositions</vt:lpstr>
      <vt:lpstr>Putting it all together!</vt:lpstr>
      <vt:lpstr>And that’s all...</vt:lpstr>
    </vt:vector>
  </TitlesOfParts>
  <Company>Lethbridge School District #51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shieldjo</dc:creator>
  <cp:lastModifiedBy>Michelle Hood</cp:lastModifiedBy>
  <cp:revision>38</cp:revision>
  <dcterms:created xsi:type="dcterms:W3CDTF">2009-10-20T13:38:11Z</dcterms:created>
  <dcterms:modified xsi:type="dcterms:W3CDTF">2021-10-25T21:34:02Z</dcterms:modified>
</cp:coreProperties>
</file>